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7" autoAdjust="0"/>
    <p:restoredTop sz="94660"/>
  </p:normalViewPr>
  <p:slideViewPr>
    <p:cSldViewPr>
      <p:cViewPr varScale="1">
        <p:scale>
          <a:sx n="67" d="100"/>
          <a:sy n="67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7945B-5F07-4E18-AB2A-977CEC0B950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DEA093-C4B9-440B-9246-E59758C3BF14}">
      <dgm:prSet phldrT="[Text]"/>
      <dgm:spPr/>
      <dgm:t>
        <a:bodyPr/>
        <a:lstStyle/>
        <a:p>
          <a:r>
            <a:rPr lang="en-GB" dirty="0">
              <a:latin typeface="Georgia Pro" panose="02040502050405020303" pitchFamily="18" charset="0"/>
            </a:rPr>
            <a:t>Monday</a:t>
          </a:r>
        </a:p>
      </dgm:t>
    </dgm:pt>
    <dgm:pt modelId="{13FE9828-765E-49D6-8B88-5508D9640769}" type="parTrans" cxnId="{E92B5C9E-BCFD-4CF2-A5DA-0B87C4BC6003}">
      <dgm:prSet/>
      <dgm:spPr/>
      <dgm:t>
        <a:bodyPr/>
        <a:lstStyle/>
        <a:p>
          <a:endParaRPr lang="en-GB">
            <a:latin typeface="Georgia Pro" panose="02040502050405020303" pitchFamily="18" charset="0"/>
          </a:endParaRPr>
        </a:p>
      </dgm:t>
    </dgm:pt>
    <dgm:pt modelId="{0005CA3F-5DD9-40E6-B7A1-38E0B14E7424}" type="sibTrans" cxnId="{E92B5C9E-BCFD-4CF2-A5DA-0B87C4BC6003}">
      <dgm:prSet/>
      <dgm:spPr/>
      <dgm:t>
        <a:bodyPr/>
        <a:lstStyle/>
        <a:p>
          <a:endParaRPr lang="en-GB">
            <a:latin typeface="Georgia Pro" panose="02040502050405020303" pitchFamily="18" charset="0"/>
          </a:endParaRPr>
        </a:p>
      </dgm:t>
    </dgm:pt>
    <dgm:pt modelId="{6CAAB2BC-0768-4A4D-8FB4-5BD34A67F82F}">
      <dgm:prSet phldrT="[Text]"/>
      <dgm:spPr/>
      <dgm:t>
        <a:bodyPr/>
        <a:lstStyle/>
        <a:p>
          <a:r>
            <a:rPr lang="en-GB" dirty="0">
              <a:latin typeface="Georgia Pro" panose="02040502050405020303" pitchFamily="18" charset="0"/>
            </a:rPr>
            <a:t>Wednesday</a:t>
          </a:r>
        </a:p>
      </dgm:t>
    </dgm:pt>
    <dgm:pt modelId="{D8DC6096-8971-4615-A8A1-920630598A49}" type="sibTrans" cxnId="{F268C3B7-F70A-4F9E-9424-2C62D93467E7}">
      <dgm:prSet/>
      <dgm:spPr/>
      <dgm:t>
        <a:bodyPr/>
        <a:lstStyle/>
        <a:p>
          <a:endParaRPr lang="en-GB">
            <a:latin typeface="Georgia Pro" panose="02040502050405020303" pitchFamily="18" charset="0"/>
          </a:endParaRPr>
        </a:p>
      </dgm:t>
    </dgm:pt>
    <dgm:pt modelId="{314A3ADA-700E-4D7A-84D6-3C673111272E}" type="parTrans" cxnId="{F268C3B7-F70A-4F9E-9424-2C62D93467E7}">
      <dgm:prSet/>
      <dgm:spPr/>
      <dgm:t>
        <a:bodyPr/>
        <a:lstStyle/>
        <a:p>
          <a:endParaRPr lang="en-GB">
            <a:latin typeface="Georgia Pro" panose="02040502050405020303" pitchFamily="18" charset="0"/>
          </a:endParaRPr>
        </a:p>
      </dgm:t>
    </dgm:pt>
    <dgm:pt modelId="{54AD205E-B1C0-4210-95F2-DD78B2BED4BE}">
      <dgm:prSet phldrT="[Text]"/>
      <dgm:spPr/>
      <dgm:t>
        <a:bodyPr/>
        <a:lstStyle/>
        <a:p>
          <a:r>
            <a:rPr lang="en-GB" dirty="0">
              <a:latin typeface="Georgia Pro" panose="02040502050405020303" pitchFamily="18" charset="0"/>
            </a:rPr>
            <a:t>Tuesday</a:t>
          </a:r>
        </a:p>
      </dgm:t>
    </dgm:pt>
    <dgm:pt modelId="{75414F20-184F-4120-BCF5-BD0577D990E7}" type="sibTrans" cxnId="{50D44F0E-4CD0-43F9-913E-C2F38871F2A7}">
      <dgm:prSet/>
      <dgm:spPr/>
      <dgm:t>
        <a:bodyPr/>
        <a:lstStyle/>
        <a:p>
          <a:endParaRPr lang="en-GB">
            <a:latin typeface="Georgia Pro" panose="02040502050405020303" pitchFamily="18" charset="0"/>
          </a:endParaRPr>
        </a:p>
      </dgm:t>
    </dgm:pt>
    <dgm:pt modelId="{DD79FB09-2D63-4259-B2C7-0BF8C7082A4D}" type="parTrans" cxnId="{50D44F0E-4CD0-43F9-913E-C2F38871F2A7}">
      <dgm:prSet/>
      <dgm:spPr/>
      <dgm:t>
        <a:bodyPr/>
        <a:lstStyle/>
        <a:p>
          <a:endParaRPr lang="en-GB">
            <a:latin typeface="Georgia Pro" panose="02040502050405020303" pitchFamily="18" charset="0"/>
          </a:endParaRPr>
        </a:p>
      </dgm:t>
    </dgm:pt>
    <dgm:pt modelId="{7F812923-09CF-4A6C-BE25-55C8A755AAF8}" type="pres">
      <dgm:prSet presAssocID="{42D7945B-5F07-4E18-AB2A-977CEC0B9500}" presName="Name0" presStyleCnt="0">
        <dgm:presLayoutVars>
          <dgm:dir/>
          <dgm:animLvl val="lvl"/>
          <dgm:resizeHandles val="exact"/>
        </dgm:presLayoutVars>
      </dgm:prSet>
      <dgm:spPr/>
    </dgm:pt>
    <dgm:pt modelId="{30B5C738-8C9B-44CC-8934-A5BFC2D66419}" type="pres">
      <dgm:prSet presAssocID="{97DEA093-C4B9-440B-9246-E59758C3BF1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1A86000-508B-4756-AE7C-B3FA0C116DF3}" type="pres">
      <dgm:prSet presAssocID="{0005CA3F-5DD9-40E6-B7A1-38E0B14E7424}" presName="parTxOnlySpace" presStyleCnt="0"/>
      <dgm:spPr/>
    </dgm:pt>
    <dgm:pt modelId="{4B64C783-2CB4-4C8C-8263-0960F0914E46}" type="pres">
      <dgm:prSet presAssocID="{54AD205E-B1C0-4210-95F2-DD78B2BED4B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B076F0D-5868-48B8-8979-096618BDFD66}" type="pres">
      <dgm:prSet presAssocID="{75414F20-184F-4120-BCF5-BD0577D990E7}" presName="parTxOnlySpace" presStyleCnt="0"/>
      <dgm:spPr/>
    </dgm:pt>
    <dgm:pt modelId="{A83AC3E0-A7DF-4ACE-B5D2-D0E231AC9841}" type="pres">
      <dgm:prSet presAssocID="{6CAAB2BC-0768-4A4D-8FB4-5BD34A67F8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0D44F0E-4CD0-43F9-913E-C2F38871F2A7}" srcId="{42D7945B-5F07-4E18-AB2A-977CEC0B9500}" destId="{54AD205E-B1C0-4210-95F2-DD78B2BED4BE}" srcOrd="1" destOrd="0" parTransId="{DD79FB09-2D63-4259-B2C7-0BF8C7082A4D}" sibTransId="{75414F20-184F-4120-BCF5-BD0577D990E7}"/>
    <dgm:cxn modelId="{F0135E47-F644-4756-BE27-0BAD42904D0F}" type="presOf" srcId="{97DEA093-C4B9-440B-9246-E59758C3BF14}" destId="{30B5C738-8C9B-44CC-8934-A5BFC2D66419}" srcOrd="0" destOrd="0" presId="urn:microsoft.com/office/officeart/2005/8/layout/chevron1"/>
    <dgm:cxn modelId="{E92B5C9E-BCFD-4CF2-A5DA-0B87C4BC6003}" srcId="{42D7945B-5F07-4E18-AB2A-977CEC0B9500}" destId="{97DEA093-C4B9-440B-9246-E59758C3BF14}" srcOrd="0" destOrd="0" parTransId="{13FE9828-765E-49D6-8B88-5508D9640769}" sibTransId="{0005CA3F-5DD9-40E6-B7A1-38E0B14E7424}"/>
    <dgm:cxn modelId="{FCECAE9F-8818-4DAA-B270-AD43B84D1512}" type="presOf" srcId="{6CAAB2BC-0768-4A4D-8FB4-5BD34A67F82F}" destId="{A83AC3E0-A7DF-4ACE-B5D2-D0E231AC9841}" srcOrd="0" destOrd="0" presId="urn:microsoft.com/office/officeart/2005/8/layout/chevron1"/>
    <dgm:cxn modelId="{4E6737B4-B47D-4874-921C-12ECCEBF62FF}" type="presOf" srcId="{42D7945B-5F07-4E18-AB2A-977CEC0B9500}" destId="{7F812923-09CF-4A6C-BE25-55C8A755AAF8}" srcOrd="0" destOrd="0" presId="urn:microsoft.com/office/officeart/2005/8/layout/chevron1"/>
    <dgm:cxn modelId="{FC7382B6-E101-457D-96A3-0F306FD906FB}" type="presOf" srcId="{54AD205E-B1C0-4210-95F2-DD78B2BED4BE}" destId="{4B64C783-2CB4-4C8C-8263-0960F0914E46}" srcOrd="0" destOrd="0" presId="urn:microsoft.com/office/officeart/2005/8/layout/chevron1"/>
    <dgm:cxn modelId="{F268C3B7-F70A-4F9E-9424-2C62D93467E7}" srcId="{42D7945B-5F07-4E18-AB2A-977CEC0B9500}" destId="{6CAAB2BC-0768-4A4D-8FB4-5BD34A67F82F}" srcOrd="2" destOrd="0" parTransId="{314A3ADA-700E-4D7A-84D6-3C673111272E}" sibTransId="{D8DC6096-8971-4615-A8A1-920630598A49}"/>
    <dgm:cxn modelId="{621EEF76-D067-4324-8D5A-3CB496D53391}" type="presParOf" srcId="{7F812923-09CF-4A6C-BE25-55C8A755AAF8}" destId="{30B5C738-8C9B-44CC-8934-A5BFC2D66419}" srcOrd="0" destOrd="0" presId="urn:microsoft.com/office/officeart/2005/8/layout/chevron1"/>
    <dgm:cxn modelId="{6309FCF4-8001-46D8-B367-F9D7892BC285}" type="presParOf" srcId="{7F812923-09CF-4A6C-BE25-55C8A755AAF8}" destId="{61A86000-508B-4756-AE7C-B3FA0C116DF3}" srcOrd="1" destOrd="0" presId="urn:microsoft.com/office/officeart/2005/8/layout/chevron1"/>
    <dgm:cxn modelId="{7ADBB50D-2CF6-4678-A3B7-491EF5D87E14}" type="presParOf" srcId="{7F812923-09CF-4A6C-BE25-55C8A755AAF8}" destId="{4B64C783-2CB4-4C8C-8263-0960F0914E46}" srcOrd="2" destOrd="0" presId="urn:microsoft.com/office/officeart/2005/8/layout/chevron1"/>
    <dgm:cxn modelId="{AA0023D4-DB9F-4595-9C1D-F8178ABDE50B}" type="presParOf" srcId="{7F812923-09CF-4A6C-BE25-55C8A755AAF8}" destId="{EB076F0D-5868-48B8-8979-096618BDFD66}" srcOrd="3" destOrd="0" presId="urn:microsoft.com/office/officeart/2005/8/layout/chevron1"/>
    <dgm:cxn modelId="{8DC17C8D-E7F7-4772-AE9F-D320A889AFD9}" type="presParOf" srcId="{7F812923-09CF-4A6C-BE25-55C8A755AAF8}" destId="{A83AC3E0-A7DF-4ACE-B5D2-D0E231AC984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5C738-8C9B-44CC-8934-A5BFC2D66419}">
      <dsp:nvSpPr>
        <dsp:cNvPr id="0" name=""/>
        <dsp:cNvSpPr/>
      </dsp:nvSpPr>
      <dsp:spPr>
        <a:xfrm>
          <a:off x="2397" y="398325"/>
          <a:ext cx="2921286" cy="11685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Georgia Pro" panose="02040502050405020303" pitchFamily="18" charset="0"/>
            </a:rPr>
            <a:t>Monday</a:t>
          </a:r>
        </a:p>
      </dsp:txBody>
      <dsp:txXfrm>
        <a:off x="586654" y="398325"/>
        <a:ext cx="1752772" cy="1168514"/>
      </dsp:txXfrm>
    </dsp:sp>
    <dsp:sp modelId="{4B64C783-2CB4-4C8C-8263-0960F0914E46}">
      <dsp:nvSpPr>
        <dsp:cNvPr id="0" name=""/>
        <dsp:cNvSpPr/>
      </dsp:nvSpPr>
      <dsp:spPr>
        <a:xfrm>
          <a:off x="2631555" y="398325"/>
          <a:ext cx="2921286" cy="11685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Georgia Pro" panose="02040502050405020303" pitchFamily="18" charset="0"/>
            </a:rPr>
            <a:t>Tuesday</a:t>
          </a:r>
        </a:p>
      </dsp:txBody>
      <dsp:txXfrm>
        <a:off x="3215812" y="398325"/>
        <a:ext cx="1752772" cy="1168514"/>
      </dsp:txXfrm>
    </dsp:sp>
    <dsp:sp modelId="{A83AC3E0-A7DF-4ACE-B5D2-D0E231AC9841}">
      <dsp:nvSpPr>
        <dsp:cNvPr id="0" name=""/>
        <dsp:cNvSpPr/>
      </dsp:nvSpPr>
      <dsp:spPr>
        <a:xfrm>
          <a:off x="5260712" y="398325"/>
          <a:ext cx="2921286" cy="11685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Georgia Pro" panose="02040502050405020303" pitchFamily="18" charset="0"/>
            </a:rPr>
            <a:t>Wednesday</a:t>
          </a:r>
        </a:p>
      </dsp:txBody>
      <dsp:txXfrm>
        <a:off x="5844969" y="398325"/>
        <a:ext cx="1752772" cy="1168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095D-7B57-446F-AE5A-F8132D2C3CC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945D-6E1E-4793-A440-096DC24D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1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055B-FED0-430C-8994-DE57212DF245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12DA-FFF2-4E6C-9558-7B81EB81EE94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AB54E-9020-4D45-A0A1-20275B4A144A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0F3057-48FA-4DC9-9EB6-30C40849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pic>
        <p:nvPicPr>
          <p:cNvPr id="9" name="Picture 8" descr="A picture containing person, man&#10;&#10;Description automatically generated">
            <a:extLst>
              <a:ext uri="{FF2B5EF4-FFF2-40B4-BE49-F238E27FC236}">
                <a16:creationId xmlns:a16="http://schemas.microsoft.com/office/drawing/2014/main" id="{9C97BBF2-3080-4C0A-9EBB-C77443F52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1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7291" y="470207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Smart 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29F518-2448-48A7-8748-64FC4E52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86BD18D-153D-44BC-B738-7C7B19206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671741"/>
              </p:ext>
            </p:extLst>
          </p:nvPr>
        </p:nvGraphicFramePr>
        <p:xfrm>
          <a:off x="1947291" y="2465832"/>
          <a:ext cx="8184397" cy="196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516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7291" y="470207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Smart 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29F518-2448-48A7-8748-64FC4E52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B8F6A0-39A9-490D-BEFB-1BC0C2CE7DE9}"/>
              </a:ext>
            </a:extLst>
          </p:cNvPr>
          <p:cNvSpPr txBox="1"/>
          <p:nvPr/>
        </p:nvSpPr>
        <p:spPr>
          <a:xfrm>
            <a:off x="1890712" y="1220462"/>
            <a:ext cx="386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your Smart Art graphic here! 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 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73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23</Words>
  <Application>Microsoft Office PowerPoint</Application>
  <PresentationFormat>Widescreen</PresentationFormat>
  <Paragraphs>11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Georgia Pro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63</cp:revision>
  <dcterms:created xsi:type="dcterms:W3CDTF">2006-08-16T00:00:00Z</dcterms:created>
  <dcterms:modified xsi:type="dcterms:W3CDTF">2019-09-09T14:16:29Z</dcterms:modified>
</cp:coreProperties>
</file>